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-25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Доходы бюджета (план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 на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2025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5317642769037E-2"/>
          <c:y val="0.10464178222621728"/>
          <c:w val="0.90446823572309631"/>
          <c:h val="0.468442900283806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(план)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Слободо-Туринское с/п, 7013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320950.59999999998</c:v>
                </c:pt>
                <c:pt idx="1">
                  <c:v>117598.7</c:v>
                </c:pt>
                <c:pt idx="2">
                  <c:v>86453.9</c:v>
                </c:pt>
                <c:pt idx="3">
                  <c:v>141727.4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gapDepth val="0"/>
        <c:shape val="cylinder"/>
        <c:axId val="107550208"/>
        <c:axId val="107570688"/>
        <c:axId val="0"/>
      </c:bar3DChart>
      <c:catAx>
        <c:axId val="107550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07570688"/>
        <c:crosses val="autoZero"/>
        <c:auto val="1"/>
        <c:lblAlgn val="ctr"/>
        <c:lblOffset val="100"/>
        <c:noMultiLvlLbl val="0"/>
      </c:catAx>
      <c:valAx>
        <c:axId val="107570688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107550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08857885186246"/>
          <c:y val="0.68246289132857296"/>
          <c:w val="0.19061320184696828"/>
          <c:h val="0.24252966000410728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284658231070334"/>
          <c:y val="4.5852018125932127E-2"/>
          <c:w val="0.89715341768929668"/>
          <c:h val="0.569988856457026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(план)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320950.59999999998</c:v>
                </c:pt>
                <c:pt idx="1">
                  <c:v>117598.7</c:v>
                </c:pt>
                <c:pt idx="2">
                  <c:v>86453.9</c:v>
                </c:pt>
                <c:pt idx="3">
                  <c:v>141727.4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gapDepth val="50"/>
        <c:shape val="cylinder"/>
        <c:axId val="30093312"/>
        <c:axId val="30096768"/>
        <c:axId val="0"/>
      </c:bar3DChart>
      <c:catAx>
        <c:axId val="30093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30096768"/>
        <c:crosses val="autoZero"/>
        <c:auto val="1"/>
        <c:lblAlgn val="ctr"/>
        <c:lblOffset val="100"/>
        <c:noMultiLvlLbl val="0"/>
      </c:catAx>
      <c:valAx>
        <c:axId val="30096768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30093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08857885186246"/>
          <c:y val="0.59160598317358681"/>
          <c:w val="0.19061320184696828"/>
          <c:h val="0.34674787818188557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доходам,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356440"/>
              </p:ext>
            </p:extLst>
          </p:nvPr>
        </p:nvGraphicFramePr>
        <p:xfrm>
          <a:off x="683568" y="1484784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5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расходам,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810650"/>
              </p:ext>
            </p:extLst>
          </p:nvPr>
        </p:nvGraphicFramePr>
        <p:xfrm>
          <a:off x="467544" y="1484784"/>
          <a:ext cx="76683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91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214</TotalTime>
  <Words>51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Кнопка</vt:lpstr>
      <vt:lpstr>Сопоставимые параметры бюджетов сельских поселений  Слободо-Туринского муниципального района по доходам, тыс. руб.</vt:lpstr>
      <vt:lpstr>Сопоставимые параметры бюджетов сельских поселений  Слободо-Туринского муниципального района по расходам,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6-2</dc:creator>
  <cp:lastModifiedBy>3-1</cp:lastModifiedBy>
  <cp:revision>15</cp:revision>
  <dcterms:created xsi:type="dcterms:W3CDTF">2022-06-07T06:51:45Z</dcterms:created>
  <dcterms:modified xsi:type="dcterms:W3CDTF">2025-04-10T09:57:42Z</dcterms:modified>
</cp:coreProperties>
</file>