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55317642769037E-2"/>
          <c:y val="0.10464178222621728"/>
          <c:w val="0.90446823572309631"/>
          <c:h val="0.468442900283806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277298.59999999998</c:v>
                </c:pt>
                <c:pt idx="1">
                  <c:v>52478.1</c:v>
                </c:pt>
                <c:pt idx="2">
                  <c:v>36320.699999999997</c:v>
                </c:pt>
                <c:pt idx="3">
                  <c:v>79713.100000000006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бюджета (факт)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0596163579165523E-2"/>
                  <c:y val="-4.3250665750943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455535441595822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164428353276648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374664252991498E-2"/>
                  <c:y val="-3.63936634906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  <a:softEdge rad="0"/>
              </a:effectLst>
              <a:scene3d>
                <a:camera prst="orthographicFront"/>
                <a:lightRig rig="threePt" dir="t"/>
              </a:scene3d>
              <a:sp3d prstMaterial="legacyWireframe"/>
            </c:spPr>
            <c:txPr>
              <a:bodyPr rot="-5400000" vert="horz" anchor="ctr" anchorCtr="1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с/п, 2764 чел.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275910.7</c:v>
                </c:pt>
                <c:pt idx="1">
                  <c:v>52246.9</c:v>
                </c:pt>
                <c:pt idx="2">
                  <c:v>36201.599999999999</c:v>
                </c:pt>
                <c:pt idx="3">
                  <c:v>80698.399999999994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gapDepth val="0"/>
        <c:shape val="cylinder"/>
        <c:axId val="81405056"/>
        <c:axId val="81406592"/>
        <c:axId val="0"/>
      </c:bar3DChart>
      <c:catAx>
        <c:axId val="81405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81406592"/>
        <c:crosses val="autoZero"/>
        <c:auto val="1"/>
        <c:lblAlgn val="ctr"/>
        <c:lblOffset val="100"/>
        <c:noMultiLvlLbl val="0"/>
      </c:catAx>
      <c:valAx>
        <c:axId val="81406592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81405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68246289132857296"/>
          <c:w val="0.19061320184696828"/>
          <c:h val="0.24252966000410728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284658231070334"/>
          <c:y val="4.5852018125932127E-2"/>
          <c:w val="0.89715341768929668"/>
          <c:h val="0.56998885645702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(план)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455535441595822E-3"/>
                  <c:y val="-3.3594371348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3288567065533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03774961823414E-2"/>
                  <c:y val="-2.7995125762040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56199637948724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сельское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278309.5</c:v>
                </c:pt>
                <c:pt idx="1">
                  <c:v>52526.2</c:v>
                </c:pt>
                <c:pt idx="2">
                  <c:v>39118.5</c:v>
                </c:pt>
                <c:pt idx="3">
                  <c:v>79944.899999999994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 (факт)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>
              <a:outerShdw sx="1000" sy="1000" algn="ctr" rotWithShape="0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1.0596163579165523E-2"/>
                  <c:y val="-4.3250665750943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455535441595822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164428353276648E-3"/>
                  <c:y val="-3.9193176066856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374664252991498E-2"/>
                  <c:y val="-3.63936634906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innerShdw blurRad="63500" dist="50800" dir="13500000">
                  <a:prstClr val="black">
                    <a:alpha val="50000"/>
                  </a:prstClr>
                </a:innerShdw>
                <a:softEdge rad="0"/>
              </a:effectLst>
              <a:scene3d>
                <a:camera prst="orthographicFront"/>
                <a:lightRig rig="threePt" dir="t"/>
              </a:scene3d>
              <a:sp3d prstMaterial="legacyWireframe"/>
            </c:spPr>
            <c:txPr>
              <a:bodyPr rot="-5400000" vert="horz" anchor="ctr" anchorCtr="1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Слободо-Туринское с/п, 7046 чел.</c:v>
                </c:pt>
                <c:pt idx="1">
                  <c:v>Сладковское с/п, 1600 чел.</c:v>
                </c:pt>
                <c:pt idx="2">
                  <c:v>Ницинское с/п, 1125 чел.</c:v>
                </c:pt>
                <c:pt idx="3">
                  <c:v>Усть-Ницинское сельское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271367.7</c:v>
                </c:pt>
                <c:pt idx="1">
                  <c:v>51767.1</c:v>
                </c:pt>
                <c:pt idx="2">
                  <c:v>37650.03</c:v>
                </c:pt>
                <c:pt idx="3">
                  <c:v>77590.5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gapDepth val="50"/>
        <c:shape val="cylinder"/>
        <c:axId val="101186944"/>
        <c:axId val="102618240"/>
        <c:axId val="0"/>
      </c:bar3DChart>
      <c:catAx>
        <c:axId val="101186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1" cap="none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02618240"/>
        <c:crosses val="autoZero"/>
        <c:auto val="1"/>
        <c:lblAlgn val="ctr"/>
        <c:lblOffset val="100"/>
        <c:noMultiLvlLbl val="0"/>
      </c:catAx>
      <c:valAx>
        <c:axId val="102618240"/>
        <c:scaling>
          <c:orientation val="minMax"/>
          <c:max val="300000"/>
        </c:scaling>
        <c:delete val="1"/>
        <c:axPos val="l"/>
        <c:numFmt formatCode="General" sourceLinked="1"/>
        <c:majorTickMark val="none"/>
        <c:minorTickMark val="none"/>
        <c:tickLblPos val="nextTo"/>
        <c:crossAx val="101186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08857885186246"/>
          <c:y val="0.59160598317358681"/>
          <c:w val="0.19061320184696828"/>
          <c:h val="0.34674787818188557"/>
        </c:manualLayout>
      </c:layout>
      <c:overlay val="0"/>
      <c:txPr>
        <a:bodyPr/>
        <a:lstStyle/>
        <a:p>
          <a:pPr>
            <a:defRPr sz="1200" b="1" i="1" baseline="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доходам,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717327"/>
              </p:ext>
            </p:extLst>
          </p:nvPr>
        </p:nvGraphicFramePr>
        <p:xfrm>
          <a:off x="683568" y="1484784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55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Сопоставимые параметры бюджетов сельских поселений  Слободо-Туринского муниципального района по расходам, тыс. руб.</a:t>
            </a:r>
            <a:endParaRPr lang="ru-RU" sz="1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477791"/>
              </p:ext>
            </p:extLst>
          </p:nvPr>
        </p:nvGraphicFramePr>
        <p:xfrm>
          <a:off x="467544" y="1484784"/>
          <a:ext cx="76683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913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196</TotalTime>
  <Words>46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Кнопка</vt:lpstr>
      <vt:lpstr>Сопоставимые параметры бюджетов сельских поселений  Слободо-Туринского муниципального района по доходам, тыс. руб.</vt:lpstr>
      <vt:lpstr>Сопоставимые параметры бюджетов сельских поселений  Слободо-Туринского муниципального района по расходам,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6-2</dc:creator>
  <cp:lastModifiedBy>6-2</cp:lastModifiedBy>
  <cp:revision>11</cp:revision>
  <dcterms:created xsi:type="dcterms:W3CDTF">2022-06-07T06:51:45Z</dcterms:created>
  <dcterms:modified xsi:type="dcterms:W3CDTF">2022-06-07T10:29:29Z</dcterms:modified>
</cp:coreProperties>
</file>