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705" autoAdjust="0"/>
  </p:normalViewPr>
  <p:slideViewPr>
    <p:cSldViewPr>
      <p:cViewPr varScale="1">
        <p:scale>
          <a:sx n="108" d="100"/>
          <a:sy n="108" d="100"/>
        </p:scale>
        <p:origin x="-25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Доходы бюджета (план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 на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2024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год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c:rich>
      </c:tx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317642769037E-2"/>
          <c:y val="0.10464178222621728"/>
          <c:w val="0.90446823572309631"/>
          <c:h val="0.468442900283806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Слободо-Туринское с/п, 7013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232939</c:v>
                </c:pt>
                <c:pt idx="1">
                  <c:v>89157</c:v>
                </c:pt>
                <c:pt idx="2">
                  <c:v>68892.600000000006</c:v>
                </c:pt>
                <c:pt idx="3">
                  <c:v>133772.70000000001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gapDepth val="0"/>
        <c:shape val="cylinder"/>
        <c:axId val="107385984"/>
        <c:axId val="107387520"/>
        <c:axId val="0"/>
      </c:bar3DChart>
      <c:catAx>
        <c:axId val="107385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107387520"/>
        <c:crosses val="autoZero"/>
        <c:auto val="1"/>
        <c:lblAlgn val="ctr"/>
        <c:lblOffset val="100"/>
        <c:noMultiLvlLbl val="0"/>
      </c:catAx>
      <c:valAx>
        <c:axId val="107387520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107385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857885186246"/>
          <c:y val="0.68246289132857296"/>
          <c:w val="0.19061320184696828"/>
          <c:h val="0.24252966000410728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50"/>
      <c:rotY val="10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84658231070334"/>
          <c:y val="4.5852018125932127E-2"/>
          <c:w val="0.89715341768929668"/>
          <c:h val="0.569988856457026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бюджета (план)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455535441595822E-3"/>
                  <c:y val="-3.359437134850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3288567065533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103774961823414E-2"/>
                  <c:y val="-2.7995125762040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561996379487247E-2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Слободо-Туринское с/п, 7046 чел.</c:v>
                </c:pt>
                <c:pt idx="1">
                  <c:v>Сладковское с/п, 1600 чел.</c:v>
                </c:pt>
                <c:pt idx="2">
                  <c:v>Ницинское с/п, 1125 чел.</c:v>
                </c:pt>
                <c:pt idx="3">
                  <c:v>Усть-Ницинское с/п, 2764 чел.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232939</c:v>
                </c:pt>
                <c:pt idx="1">
                  <c:v>89157</c:v>
                </c:pt>
                <c:pt idx="2">
                  <c:v>68892.600000000006</c:v>
                </c:pt>
                <c:pt idx="3">
                  <c:v>133772.70000000001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gapDepth val="50"/>
        <c:shape val="cylinder"/>
        <c:axId val="31560448"/>
        <c:axId val="31561984"/>
        <c:axId val="0"/>
      </c:bar3DChart>
      <c:catAx>
        <c:axId val="31560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1" cap="none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  <c:crossAx val="31561984"/>
        <c:crosses val="autoZero"/>
        <c:auto val="1"/>
        <c:lblAlgn val="ctr"/>
        <c:lblOffset val="100"/>
        <c:noMultiLvlLbl val="0"/>
      </c:catAx>
      <c:valAx>
        <c:axId val="31561984"/>
        <c:scaling>
          <c:orientation val="minMax"/>
          <c:max val="300000"/>
        </c:scaling>
        <c:delete val="1"/>
        <c:axPos val="l"/>
        <c:numFmt formatCode="General" sourceLinked="1"/>
        <c:majorTickMark val="none"/>
        <c:minorTickMark val="none"/>
        <c:tickLblPos val="nextTo"/>
        <c:crossAx val="315604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08857885186246"/>
          <c:y val="0.59160598317358681"/>
          <c:w val="0.19061320184696828"/>
          <c:h val="0.34674787818188557"/>
        </c:manualLayout>
      </c:layout>
      <c:overlay val="0"/>
      <c:txPr>
        <a:bodyPr/>
        <a:lstStyle/>
        <a:p>
          <a:pPr>
            <a:defRPr sz="1200" b="1" i="1" baseline="0">
              <a:solidFill>
                <a:schemeClr val="accent2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доходам,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137776"/>
              </p:ext>
            </p:extLst>
          </p:nvPr>
        </p:nvGraphicFramePr>
        <p:xfrm>
          <a:off x="683568" y="1484784"/>
          <a:ext cx="7776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7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3921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Сопоставимые параметры бюджетов сельских поселений  Слободо-Туринского муниципального района по расходам, тыс. руб.</a:t>
            </a:r>
            <a:endParaRPr lang="ru-RU" sz="1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461320"/>
              </p:ext>
            </p:extLst>
          </p:nvPr>
        </p:nvGraphicFramePr>
        <p:xfrm>
          <a:off x="467544" y="1484784"/>
          <a:ext cx="76683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1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203</TotalTime>
  <Words>51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Кнопка</vt:lpstr>
      <vt:lpstr>Сопоставимые параметры бюджетов сельских поселений  Слободо-Туринского муниципального района по доходам, тыс. руб.</vt:lpstr>
      <vt:lpstr>Сопоставимые параметры бюджетов сельских поселений  Слободо-Туринского муниципального района по расходам,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6-2</dc:creator>
  <cp:lastModifiedBy>3-1</cp:lastModifiedBy>
  <cp:revision>14</cp:revision>
  <dcterms:created xsi:type="dcterms:W3CDTF">2022-06-07T06:51:45Z</dcterms:created>
  <dcterms:modified xsi:type="dcterms:W3CDTF">2024-02-29T11:45:37Z</dcterms:modified>
</cp:coreProperties>
</file>