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87" d="100"/>
          <a:sy n="87" d="100"/>
        </p:scale>
        <p:origin x="-20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151754.9</c:v>
                </c:pt>
                <c:pt idx="1">
                  <c:v>57353.2</c:v>
                </c:pt>
                <c:pt idx="2">
                  <c:v>41195.5</c:v>
                </c:pt>
                <c:pt idx="3">
                  <c:v>77355.600000000006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0"/>
        <c:shape val="cylinder"/>
        <c:axId val="152643840"/>
        <c:axId val="152658304"/>
        <c:axId val="0"/>
      </c:bar3DChart>
      <c:catAx>
        <c:axId val="15264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52658304"/>
        <c:crosses val="autoZero"/>
        <c:auto val="1"/>
        <c:lblAlgn val="ctr"/>
        <c:lblOffset val="100"/>
        <c:noMultiLvlLbl val="0"/>
      </c:catAx>
      <c:valAx>
        <c:axId val="152658304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5264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19061320184696828"/>
          <c:h val="0.24252966000410728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151754.9</c:v>
                </c:pt>
                <c:pt idx="1">
                  <c:v>57353.2</c:v>
                </c:pt>
                <c:pt idx="2">
                  <c:v>41195.5</c:v>
                </c:pt>
                <c:pt idx="3">
                  <c:v>77355.600000000006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50"/>
        <c:shape val="cylinder"/>
        <c:axId val="4244224"/>
        <c:axId val="4317184"/>
        <c:axId val="0"/>
      </c:bar3DChart>
      <c:catAx>
        <c:axId val="4244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4317184"/>
        <c:crosses val="autoZero"/>
        <c:auto val="1"/>
        <c:lblAlgn val="ctr"/>
        <c:lblOffset val="100"/>
        <c:noMultiLvlLbl val="0"/>
      </c:catAx>
      <c:valAx>
        <c:axId val="4317184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4244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19061320184696828"/>
          <c:h val="0.34674787818188557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989801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618613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198</TotalTime>
  <Words>48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6-2</cp:lastModifiedBy>
  <cp:revision>12</cp:revision>
  <dcterms:created xsi:type="dcterms:W3CDTF">2022-06-07T06:51:45Z</dcterms:created>
  <dcterms:modified xsi:type="dcterms:W3CDTF">2022-10-14T05:53:09Z</dcterms:modified>
</cp:coreProperties>
</file>