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-24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Доходы бюджета (план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на 2023 год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7013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142529.4</c:v>
                </c:pt>
                <c:pt idx="1">
                  <c:v>56591.7</c:v>
                </c:pt>
                <c:pt idx="2">
                  <c:v>42228.9</c:v>
                </c:pt>
                <c:pt idx="3">
                  <c:v>76954.899999999994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cylinder"/>
        <c:axId val="105247104"/>
        <c:axId val="105250176"/>
        <c:axId val="0"/>
      </c:bar3DChart>
      <c:catAx>
        <c:axId val="10524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5250176"/>
        <c:crosses val="autoZero"/>
        <c:auto val="1"/>
        <c:lblAlgn val="ctr"/>
        <c:lblOffset val="100"/>
        <c:noMultiLvlLbl val="0"/>
      </c:catAx>
      <c:valAx>
        <c:axId val="105250176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0524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19061320184696828"/>
          <c:h val="0.24252966000410728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151754.9</c:v>
                </c:pt>
                <c:pt idx="1">
                  <c:v>57353.2</c:v>
                </c:pt>
                <c:pt idx="2">
                  <c:v>41195.5</c:v>
                </c:pt>
                <c:pt idx="3">
                  <c:v>77355.600000000006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50"/>
        <c:shape val="cylinder"/>
        <c:axId val="112771072"/>
        <c:axId val="112772608"/>
        <c:axId val="0"/>
      </c:bar3DChart>
      <c:catAx>
        <c:axId val="11277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12772608"/>
        <c:crosses val="autoZero"/>
        <c:auto val="1"/>
        <c:lblAlgn val="ctr"/>
        <c:lblOffset val="100"/>
        <c:noMultiLvlLbl val="0"/>
      </c:catAx>
      <c:valAx>
        <c:axId val="112772608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12771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19061320184696828"/>
          <c:h val="0.34674787818188557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68161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18613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199</TotalTime>
  <Words>51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3-1</cp:lastModifiedBy>
  <cp:revision>13</cp:revision>
  <dcterms:created xsi:type="dcterms:W3CDTF">2022-06-07T06:51:45Z</dcterms:created>
  <dcterms:modified xsi:type="dcterms:W3CDTF">2023-03-13T10:19:01Z</dcterms:modified>
</cp:coreProperties>
</file>