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06" r:id="rId2"/>
  </p:sldIdLst>
  <p:sldSz cx="6858000" cy="9906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00"/>
    <a:srgbClr val="FFFFBD"/>
    <a:srgbClr val="FFFFE1"/>
    <a:srgbClr val="BCE6BD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15" autoAdjust="0"/>
    <p:restoredTop sz="96408" autoAdjust="0"/>
  </p:normalViewPr>
  <p:slideViewPr>
    <p:cSldViewPr>
      <p:cViewPr varScale="1">
        <p:scale>
          <a:sx n="54" d="100"/>
          <a:sy n="54" d="100"/>
        </p:scale>
        <p:origin x="2784" y="9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8D404-B0B2-4E5F-A5FD-FD81E59BCD94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13343-9253-4FBC-8AEF-8AA318D49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283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r">
              <a:defRPr sz="1200"/>
            </a:lvl1pPr>
          </a:lstStyle>
          <a:p>
            <a:fld id="{701FDD40-B463-4AE6-8074-F91CE49B2F70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2" tIns="45701" rIns="91402" bIns="457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6464"/>
            <a:ext cx="5438774" cy="4467225"/>
          </a:xfrm>
          <a:prstGeom prst="rect">
            <a:avLst/>
          </a:prstGeom>
        </p:spPr>
        <p:txBody>
          <a:bodyPr vert="horz" lIns="91402" tIns="45701" rIns="91402" bIns="4570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r">
              <a:defRPr sz="1200"/>
            </a:lvl1pPr>
          </a:lstStyle>
          <a:p>
            <a:fld id="{21EE2145-B48C-424F-8C3F-479724AF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71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Трофименко\Буклет БАРС\Картинки\48.png"/>
          <p:cNvPicPr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"/>
            <a:ext cx="6858000" cy="99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r="1" b="-90"/>
          <a:stretch/>
        </p:blipFill>
        <p:spPr bwMode="auto">
          <a:xfrm>
            <a:off x="60552" y="8769424"/>
            <a:ext cx="1136200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2689" y="3496"/>
            <a:ext cx="6855311" cy="2573240"/>
            <a:chOff x="2689" y="128464"/>
            <a:chExt cx="6855311" cy="257324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689" y="128464"/>
              <a:ext cx="685531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4000" b="1" dirty="0">
                  <a:ln w="50800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Б</a:t>
              </a:r>
              <a:r>
                <a:rPr lang="ru-RU" sz="2500" b="1" dirty="0">
                  <a:ln w="5080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оевой </a:t>
              </a:r>
              <a:r>
                <a:rPr lang="ru-RU" sz="4000" b="1" dirty="0" smtClean="0">
                  <a:ln w="50800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А</a:t>
              </a:r>
              <a:r>
                <a:rPr lang="ru-RU" sz="2500" b="1" dirty="0" smtClean="0">
                  <a:ln w="5080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рмейский </a:t>
              </a:r>
              <a:r>
                <a:rPr lang="ru-RU" sz="4000" b="1" dirty="0" smtClean="0">
                  <a:ln w="50800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Р</a:t>
              </a:r>
              <a:r>
                <a:rPr lang="ru-RU" sz="2500" b="1" dirty="0" smtClean="0">
                  <a:ln w="5080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езерв </a:t>
              </a:r>
              <a:r>
                <a:rPr lang="ru-RU" sz="4000" b="1" dirty="0">
                  <a:ln w="50800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С</a:t>
              </a:r>
              <a:r>
                <a:rPr lang="ru-RU" sz="2500" b="1" dirty="0">
                  <a:ln w="5080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траны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19014" y="762712"/>
              <a:ext cx="792087" cy="19389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4000" b="1" dirty="0" smtClean="0">
                  <a:ln w="50800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А</a:t>
              </a:r>
            </a:p>
            <a:p>
              <a:pPr algn="ctr"/>
              <a:r>
                <a:rPr lang="ru-RU" sz="4000" b="1" dirty="0" smtClean="0">
                  <a:ln w="50800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Р</a:t>
              </a:r>
            </a:p>
            <a:p>
              <a:pPr algn="ctr"/>
              <a:r>
                <a:rPr lang="ru-RU" sz="4000" b="1" dirty="0" smtClean="0">
                  <a:ln w="50800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С</a:t>
              </a:r>
              <a:endParaRPr lang="ru-RU" sz="2500" b="1" dirty="0">
                <a:ln w="5080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59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2904</TotalTime>
  <Words>7</Words>
  <Application>Microsoft Office PowerPoint</Application>
  <PresentationFormat>Лист A4 (210x297 мм)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Courier New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Баталин Данила Сергеевич</dc:creator>
  <cp:lastModifiedBy>Панченко Александр Викторович</cp:lastModifiedBy>
  <cp:revision>242</cp:revision>
  <cp:lastPrinted>2023-03-17T13:02:11Z</cp:lastPrinted>
  <dcterms:created xsi:type="dcterms:W3CDTF">2021-07-14T06:27:50Z</dcterms:created>
  <dcterms:modified xsi:type="dcterms:W3CDTF">2023-09-05T08:34:09Z</dcterms:modified>
</cp:coreProperties>
</file>